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7991F1-8D13-482A-A477-4DA543390B99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B368C9-B6DB-4148-B9B0-1991260AA7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24000"/>
            <a:ext cx="6172200" cy="18943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BÀI 16: THỰC HÀNH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NHẬN DẠNG MỘT SỐ LOẠI SÂU, BỆNH HẠI LÚA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"/>
            <a:ext cx="6172200" cy="762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TRƯỜNG THPT LONG TRƯỜNG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D:\vuivuivui\GIAO AN ĐTU\hình SÂU BỆNH BÀI 16\sâu hại\sâu xanh da lá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68436"/>
            <a:ext cx="3290455" cy="263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D:\vuivuivui\GIAO AN ĐTU\hình SÂU BỆNH BÀI 16\bệnh hại\bệnh sương m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768436"/>
            <a:ext cx="4108961" cy="263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80854" y="812676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CÔNG NGHỆ 10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043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7799" y="2090172"/>
            <a:ext cx="73084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CHÚC CÁC EM </a:t>
            </a:r>
          </a:p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LÀM BÀI TỐT NHÉ!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88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76400"/>
            <a:ext cx="7467600" cy="80803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 DUNG BÀI HỌC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895600"/>
            <a:ext cx="7467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0621" y="4191000"/>
            <a:ext cx="74676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163038"/>
            <a:ext cx="8820807" cy="1284762"/>
          </a:xfrm>
          <a:prstGeom prst="rect">
            <a:avLst/>
          </a:prstGeom>
        </p:spPr>
        <p:txBody>
          <a:bodyPr vert="horz" anchor="b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16: THỰC HÀNH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DẠNG MỘT SỐ LOẠI SÂU, BỆNH HẠI LÚA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6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096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đục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914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371600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17" y="3200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588603"/>
            <a:ext cx="4849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4320652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1021" y="4782317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bẫy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bướm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hủy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" y="5565338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trứng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027003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Sâu đục thân bướm 2 chấm và biện pháp phòng tr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11" y="3699301"/>
            <a:ext cx="4144989" cy="315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6200" y="2057400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/>
              <a:t>Cây mạ khi còn </a:t>
            </a:r>
            <a:r>
              <a:rPr lang="vi-VN" sz="2400" dirty="0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vi-VN" sz="2400" dirty="0" smtClean="0"/>
              <a:t> chết </a:t>
            </a:r>
            <a:r>
              <a:rPr lang="vi-VN" sz="2400" dirty="0"/>
              <a:t>khô, nếu mạ đã lớn </a:t>
            </a:r>
            <a:r>
              <a:rPr lang="vi-VN" sz="2400" dirty="0" smtClean="0"/>
              <a:t>thì </a:t>
            </a:r>
            <a:r>
              <a:rPr lang="vi-VN" sz="2400" dirty="0"/>
              <a:t>dễ bị đứt gốc khi nhổ mạ</a:t>
            </a:r>
            <a:r>
              <a:rPr lang="vi-VN" sz="2400" dirty="0" smtClean="0"/>
              <a:t>.</a:t>
            </a:r>
            <a:r>
              <a:rPr lang="en-US" sz="2400" dirty="0" smtClean="0"/>
              <a:t> </a:t>
            </a:r>
            <a:r>
              <a:rPr lang="en-US" sz="2400" dirty="0" err="1" smtClean="0"/>
              <a:t>Thời</a:t>
            </a:r>
            <a:r>
              <a:rPr lang="en-US" sz="2400" dirty="0" smtClean="0"/>
              <a:t> </a:t>
            </a:r>
            <a:r>
              <a:rPr lang="en-US" sz="2400" dirty="0" err="1" smtClean="0"/>
              <a:t>kỳ</a:t>
            </a:r>
            <a:r>
              <a:rPr lang="en-US" sz="2400" dirty="0" smtClean="0"/>
              <a:t> </a:t>
            </a:r>
            <a:r>
              <a:rPr lang="en-US" sz="2400" dirty="0" err="1" smtClean="0"/>
              <a:t>trổ</a:t>
            </a:r>
            <a:r>
              <a:rPr lang="en-US" sz="2400" dirty="0" smtClean="0"/>
              <a:t> </a:t>
            </a:r>
            <a:r>
              <a:rPr lang="en-US" sz="2400" dirty="0" err="1" smtClean="0"/>
              <a:t>bông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lúa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trỗ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trỗ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hạt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lép</a:t>
            </a:r>
            <a:r>
              <a:rPr lang="en-US" sz="2400" dirty="0"/>
              <a:t> </a:t>
            </a:r>
            <a:r>
              <a:rPr lang="en-US" sz="2400" dirty="0" err="1"/>
              <a:t>trắng</a:t>
            </a:r>
            <a:r>
              <a:rPr lang="en-US" sz="2400" dirty="0"/>
              <a:t> (</a:t>
            </a:r>
            <a:r>
              <a:rPr lang="en-US" sz="2400" dirty="0" err="1"/>
              <a:t>bạc</a:t>
            </a:r>
            <a:r>
              <a:rPr lang="en-US" sz="2400" dirty="0"/>
              <a:t> </a:t>
            </a:r>
            <a:r>
              <a:rPr lang="en-US" sz="2400" dirty="0" err="1"/>
              <a:t>bông</a:t>
            </a:r>
            <a:r>
              <a:rPr lang="en-US" sz="2400" dirty="0"/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17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096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Rầy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447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virus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417" y="3104539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566204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040" y="47961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417" y="5169332"/>
            <a:ext cx="5906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rầy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417" y="5997499"/>
            <a:ext cx="6040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BVTV,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rầy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vaas.org.vn/Upload/Images/Tin%20tuc/rnau_TH_P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903" y="3566204"/>
            <a:ext cx="3048001" cy="320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2040" y="4318704"/>
            <a:ext cx="6358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190421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/>
              <a:t>Ruộng bị cháy rầy thành từng chòm, nơi lúa mọc tốt, rậm rạp hay gần nơi có ánh sáng đèn vào ban </a:t>
            </a:r>
            <a:r>
              <a:rPr lang="vi-VN" sz="2400" dirty="0" smtClean="0"/>
              <a:t>đêm</a:t>
            </a:r>
            <a:r>
              <a:rPr lang="en-US" sz="2400" dirty="0" smtClean="0"/>
              <a:t>. </a:t>
            </a:r>
            <a:r>
              <a:rPr lang="vi-VN" sz="2400" dirty="0"/>
              <a:t>Rầy sinh sống và gây hại chủ yếu nơi gốc lúa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8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096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4478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Xanthomonas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Oryzae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691" y="2971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199" y="3433465"/>
            <a:ext cx="8686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835" y="47199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514" y="5112603"/>
            <a:ext cx="8984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vi-VN" sz="2400" dirty="0"/>
              <a:t>– Khi </a:t>
            </a:r>
            <a:r>
              <a:rPr lang="vi-VN" sz="2400" dirty="0" smtClean="0"/>
              <a:t>có </a:t>
            </a:r>
            <a:r>
              <a:rPr lang="vi-VN" sz="2400" dirty="0"/>
              <a:t>triệu chứng </a:t>
            </a:r>
            <a:r>
              <a:rPr lang="vi-VN" sz="2400" dirty="0" smtClean="0"/>
              <a:t>bệnh</a:t>
            </a:r>
            <a:r>
              <a:rPr lang="en-US" sz="2400" dirty="0" smtClean="0"/>
              <a:t>,</a:t>
            </a:r>
            <a:r>
              <a:rPr lang="vi-VN" sz="2400" dirty="0" smtClean="0"/>
              <a:t> </a:t>
            </a:r>
            <a:r>
              <a:rPr lang="vi-VN" sz="2400" dirty="0"/>
              <a:t>dừng việc sử dụng phân đạm, phun phân bón lá và chất kích thích sinh trưởng, luôn giữ đủ nước trong ruộng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069" y="5867400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dirty="0"/>
              <a:t>Khi lúa bị bệnh có thể sử dụng các loại thuốc hóa học sau để phun trừ: Sasa 20WP, 25WP; Kaisin 50</a:t>
            </a:r>
            <a:r>
              <a:rPr lang="vi-VN" sz="2400" dirty="0" smtClean="0"/>
              <a:t>,</a:t>
            </a:r>
            <a:r>
              <a:rPr lang="en-US" sz="2400" dirty="0" smtClean="0"/>
              <a:t>…</a:t>
            </a:r>
            <a:r>
              <a:rPr lang="vi-VN" sz="2400" dirty="0"/>
              <a:t> 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3867967"/>
            <a:ext cx="8686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bạc lá lú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798928"/>
            <a:ext cx="3113690" cy="231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0835" y="1877456"/>
            <a:ext cx="8527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 smtClean="0"/>
              <a:t>Phát sinh </a:t>
            </a:r>
            <a:r>
              <a:rPr lang="vi-VN" sz="2400" dirty="0"/>
              <a:t>đầu tiên ở rìa lá, mút lá sau đó lan dần vào trong phiến lá tạo thành các vết dài màu xanh nhạt sau chuyển thành màu trắng </a:t>
            </a:r>
            <a:r>
              <a:rPr lang="vi-VN" sz="2400" dirty="0" smtClean="0"/>
              <a:t>xám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282325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5563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HƯỚNG DẪN HỌC SINH THỰC HÀNH TẠI NHÀ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915400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TẬP: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MỘT SỐ LOẠI SÂU, BỆNH HẠI CÂY TRỒNG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0574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8194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34262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837597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752" y="4354586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752" y="4877806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401026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93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5563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HƯỚNG DẪN HỌC SINH THỰC HÀNH TẠI NHÀ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9154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TẬP: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MỘT SỐ LOẠI SÂU, BỆNH HẠI CÂY TRỒNG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676" y="2590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file word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048" y="311402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752" y="3640543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chót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30/4/2020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4170024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file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Mesenger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GVBM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89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5563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HƯỚNG DẪN HỌC SINH THỰC HÀNH TẠI NHÀ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9154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TẬP: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MỘT SỐ LOẠI SÂU, BỆNH HẠI CÂY TRỒNG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7634" y="2590800"/>
            <a:ext cx="759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634" y="3160693"/>
            <a:ext cx="8510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thỏa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634" y="4151293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HKII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888" y="5134303"/>
            <a:ext cx="8240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2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M HOC 2019 - 2020\CHU NHIEM\HINH\2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09601"/>
            <a:ext cx="57912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0"/>
            <a:ext cx="7467600" cy="65563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 HƯỚNG DẪN NỘP BÀI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0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803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BÀI 16: THỰC HÀNH NHẬN DẠNG MỘT SỐ LOẠI SÂU, BỆNH HẠI LÚA</vt:lpstr>
      <vt:lpstr>NỘI DUNG BÀI HỌC</vt:lpstr>
      <vt:lpstr>i. Giới thiệu một số loại sâu, bệnh hại </vt:lpstr>
      <vt:lpstr>i. Giới thiệu một số loại sâu, bệnh hại </vt:lpstr>
      <vt:lpstr>i. Giới thiệu một số loại sâu, bệnh hại </vt:lpstr>
      <vt:lpstr>II. HƯỚNG DẪN HỌC SINH THỰC HÀNH TẠI NHÀ</vt:lpstr>
      <vt:lpstr>II. HƯỚNG DẪN HỌC SINH THỰC HÀNH TẠI NHÀ</vt:lpstr>
      <vt:lpstr>II. HƯỚNG DẪN HỌC SINH THỰC HÀNH TẠI NHÀ</vt:lpstr>
      <vt:lpstr>FORM HƯỚNG DẪN NỘP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16: THỰC HÀNH NHẬN DẠNG MỘT SỐ LOẠI SÂU, BỆNH HẠI LÚA</dc:title>
  <dc:creator>ASUS</dc:creator>
  <cp:lastModifiedBy>ASUS</cp:lastModifiedBy>
  <cp:revision>15</cp:revision>
  <dcterms:created xsi:type="dcterms:W3CDTF">2020-04-15T06:46:34Z</dcterms:created>
  <dcterms:modified xsi:type="dcterms:W3CDTF">2020-04-15T14:18:27Z</dcterms:modified>
</cp:coreProperties>
</file>